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0" r:id="rId5"/>
  </p:sldMasterIdLst>
  <p:notesMasterIdLst>
    <p:notesMasterId r:id="rId24"/>
  </p:notesMasterIdLst>
  <p:handoutMasterIdLst>
    <p:handoutMasterId r:id="rId25"/>
  </p:handoutMasterIdLst>
  <p:sldIdLst>
    <p:sldId id="256" r:id="rId6"/>
    <p:sldId id="370" r:id="rId7"/>
    <p:sldId id="365" r:id="rId8"/>
    <p:sldId id="358" r:id="rId9"/>
    <p:sldId id="357" r:id="rId10"/>
    <p:sldId id="359" r:id="rId11"/>
    <p:sldId id="360" r:id="rId12"/>
    <p:sldId id="361" r:id="rId13"/>
    <p:sldId id="371" r:id="rId14"/>
    <p:sldId id="368" r:id="rId15"/>
    <p:sldId id="366" r:id="rId16"/>
    <p:sldId id="364" r:id="rId17"/>
    <p:sldId id="367" r:id="rId18"/>
    <p:sldId id="362" r:id="rId19"/>
    <p:sldId id="363" r:id="rId20"/>
    <p:sldId id="369" r:id="rId21"/>
    <p:sldId id="373" r:id="rId22"/>
    <p:sldId id="372" r:id="rId23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9E62F4-3A73-6C97-BF11-936F3DEDD84C}" v="27" dt="2020-11-10T06:09:16.817"/>
  </p1510:revLst>
</p1510:revInfo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979" autoAdjust="0"/>
  </p:normalViewPr>
  <p:slideViewPr>
    <p:cSldViewPr snapToGrid="0">
      <p:cViewPr varScale="1">
        <p:scale>
          <a:sx n="108" d="100"/>
          <a:sy n="108" d="100"/>
        </p:scale>
        <p:origin x="594" y="10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Bennett" userId="S::e5104793@vu.edu.au::c0949fab-538e-4fe8-9d38-73be48a35d9a" providerId="AD" clId="Web-{AE9E62F4-3A73-6C97-BF11-936F3DEDD84C}"/>
    <pc:docChg chg="modSld">
      <pc:chgData name="Miriam Bennett" userId="S::e5104793@vu.edu.au::c0949fab-538e-4fe8-9d38-73be48a35d9a" providerId="AD" clId="Web-{AE9E62F4-3A73-6C97-BF11-936F3DEDD84C}" dt="2020-11-10T06:09:16.817" v="26" actId="20577"/>
      <pc:docMkLst>
        <pc:docMk/>
      </pc:docMkLst>
      <pc:sldChg chg="modSp">
        <pc:chgData name="Miriam Bennett" userId="S::e5104793@vu.edu.au::c0949fab-538e-4fe8-9d38-73be48a35d9a" providerId="AD" clId="Web-{AE9E62F4-3A73-6C97-BF11-936F3DEDD84C}" dt="2020-11-10T06:09:16.817" v="25" actId="20577"/>
        <pc:sldMkLst>
          <pc:docMk/>
          <pc:sldMk cId="1317263996" sldId="364"/>
        </pc:sldMkLst>
        <pc:spChg chg="mod">
          <ac:chgData name="Miriam Bennett" userId="S::e5104793@vu.edu.au::c0949fab-538e-4fe8-9d38-73be48a35d9a" providerId="AD" clId="Web-{AE9E62F4-3A73-6C97-BF11-936F3DEDD84C}" dt="2020-11-10T06:09:16.817" v="25" actId="20577"/>
          <ac:spMkLst>
            <pc:docMk/>
            <pc:sldMk cId="1317263996" sldId="364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6"/>
            <a:ext cx="5445760" cy="33545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1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62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91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D55F8-BB81-C049-B7A6-2D662A3FB7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52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D55F8-BB81-C049-B7A6-2D662A3FB7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562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198efe89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198efe89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990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198efe89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198efe89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7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D55F8-BB81-C049-B7A6-2D662A3FB7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981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2D55F8-BB81-C049-B7A6-2D662A3FB7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94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9284" y="963374"/>
            <a:ext cx="6532909" cy="3383280"/>
          </a:xfrm>
        </p:spPr>
        <p:txBody>
          <a:bodyPr anchor="b">
            <a:normAutofit/>
          </a:bodyPr>
          <a:lstStyle>
            <a:lvl1pPr algn="l">
              <a:lnSpc>
                <a:spcPct val="76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4839284" y="4364636"/>
            <a:ext cx="653290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9284" y="4518164"/>
            <a:ext cx="6532909" cy="128354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475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9315" y="489860"/>
            <a:ext cx="1687287" cy="53013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489860"/>
            <a:ext cx="7587344" cy="530134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ey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5275" y="1893889"/>
            <a:ext cx="8058151" cy="1697037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275" y="3590925"/>
            <a:ext cx="8058151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4108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UG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95276" y="1122364"/>
            <a:ext cx="7110236" cy="16970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95276" y="2819400"/>
            <a:ext cx="711023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523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Building P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95275" y="699915"/>
            <a:ext cx="10248547" cy="1219200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95275" y="1919115"/>
            <a:ext cx="805815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787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(Blue &amp; Diamond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2832" y="2090715"/>
            <a:ext cx="10248547" cy="121920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7173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(Black &amp; Diamond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62832" y="2090715"/>
            <a:ext cx="10248547" cy="121920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9378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(Grey &amp; Diamond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62832" y="2090715"/>
            <a:ext cx="10248547" cy="121920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951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1975"/>
            <a:ext cx="10515600" cy="6191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6825"/>
            <a:ext cx="10515600" cy="4910138"/>
          </a:xfrm>
        </p:spPr>
        <p:txBody>
          <a:bodyPr/>
          <a:lstStyle>
            <a:lvl1pPr marL="228594" indent="-228594">
              <a:buFontTx/>
              <a:buBlip>
                <a:blip r:embed="rId3"/>
              </a:buBlip>
              <a:defRPr sz="2400"/>
            </a:lvl1pPr>
            <a:lvl2pPr marL="685783" indent="-228594">
              <a:buFontTx/>
              <a:buBlip>
                <a:blip r:embed="rId3"/>
              </a:buBlip>
              <a:defRPr sz="2000"/>
            </a:lvl2pPr>
            <a:lvl3pPr marL="1142971" indent="-228594">
              <a:buFontTx/>
              <a:buBlip>
                <a:blip r:embed="rId3"/>
              </a:buBlip>
              <a:defRPr sz="1800"/>
            </a:lvl3pPr>
            <a:lvl4pPr marL="1600160" indent="-228594">
              <a:buFontTx/>
              <a:buBlip>
                <a:blip r:embed="rId3"/>
              </a:buBlip>
              <a:defRPr sz="1600"/>
            </a:lvl4pPr>
            <a:lvl5pPr marL="2057349" indent="-228594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475" y="637540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Presentation Name</a:t>
            </a:r>
            <a:endParaRPr lang="en-A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6375400"/>
            <a:ext cx="557463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2871D26-40D5-4923-835B-982A64FFA8F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693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 and 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838201" y="1266826"/>
            <a:ext cx="4324349" cy="4953000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2400"/>
            </a:lvl1pPr>
            <a:lvl2pPr marL="685783" indent="-228594">
              <a:buFontTx/>
              <a:buBlip>
                <a:blip r:embed="rId3"/>
              </a:buBlip>
              <a:defRPr sz="2000"/>
            </a:lvl2pPr>
            <a:lvl3pPr marL="1142971" indent="-228594">
              <a:buFontTx/>
              <a:buBlip>
                <a:blip r:embed="rId3"/>
              </a:buBlip>
              <a:defRPr sz="1800"/>
            </a:lvl3pPr>
            <a:lvl4pPr marL="1600160" indent="-228594">
              <a:buFontTx/>
              <a:buBlip>
                <a:blip r:embed="rId3"/>
              </a:buBlip>
              <a:defRPr sz="1600"/>
            </a:lvl4pPr>
            <a:lvl5pPr marL="2057349" indent="-228594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Chart Placeholder 7"/>
          <p:cNvSpPr>
            <a:spLocks noGrp="1"/>
          </p:cNvSpPr>
          <p:nvPr>
            <p:ph type="chart" sz="quarter" idx="14"/>
          </p:nvPr>
        </p:nvSpPr>
        <p:spPr>
          <a:xfrm>
            <a:off x="5295901" y="1266826"/>
            <a:ext cx="6057900" cy="4952999"/>
          </a:xfrm>
        </p:spPr>
        <p:txBody>
          <a:bodyPr>
            <a:normAutofit/>
          </a:bodyPr>
          <a:lstStyle>
            <a:lvl1pPr marL="185738" indent="-185738">
              <a:buFontTx/>
              <a:buBlip>
                <a:blip r:embed="rId3"/>
              </a:buBlip>
              <a:defRPr sz="2400"/>
            </a:lvl1pPr>
          </a:lstStyle>
          <a:p>
            <a:r>
              <a:rPr lang="en-US" dirty="0"/>
              <a:t>Click icon to add chart</a:t>
            </a:r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475" y="637540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Presentation Name</a:t>
            </a:r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6375400"/>
            <a:ext cx="557463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2871D26-40D5-4923-835B-982A64FFA8F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38200" y="561975"/>
            <a:ext cx="10515600" cy="6191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528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b="1">
                <a:solidFill>
                  <a:schemeClr val="accent1"/>
                </a:solidFill>
              </a:rPr>
              <a:t>Presentation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1700" y="1266826"/>
            <a:ext cx="5372101" cy="4952999"/>
          </a:xfrm>
        </p:spPr>
        <p:txBody>
          <a:bodyPr/>
          <a:lstStyle>
            <a:lvl1pPr marL="228594" indent="-228594">
              <a:buFontTx/>
              <a:buBlip>
                <a:blip r:embed="rId3"/>
              </a:buBlip>
              <a:defRPr/>
            </a:lvl1pPr>
          </a:lstStyle>
          <a:p>
            <a:pPr lvl="0"/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201" y="1266826"/>
            <a:ext cx="5001127" cy="4953000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2400"/>
            </a:lvl1pPr>
            <a:lvl2pPr marL="685783" indent="-228594">
              <a:buFontTx/>
              <a:buBlip>
                <a:blip r:embed="rId3"/>
              </a:buBlip>
              <a:defRPr sz="2000"/>
            </a:lvl2pPr>
            <a:lvl3pPr marL="1142971" indent="-228594">
              <a:buFontTx/>
              <a:buBlip>
                <a:blip r:embed="rId3"/>
              </a:buBlip>
              <a:defRPr sz="1800"/>
            </a:lvl3pPr>
            <a:lvl4pPr marL="1600160" indent="-228594">
              <a:buFontTx/>
              <a:buBlip>
                <a:blip r:embed="rId3"/>
              </a:buBlip>
              <a:defRPr sz="1600"/>
            </a:lvl4pPr>
            <a:lvl5pPr marL="2057349" indent="-228594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475" y="637540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Presentation Name</a:t>
            </a:r>
            <a:endParaRPr lang="en-A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6375400"/>
            <a:ext cx="557463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2871D26-40D5-4923-835B-982A64FFA8F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561975"/>
            <a:ext cx="10515600" cy="6191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0244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71588"/>
            <a:ext cx="5157787" cy="447675"/>
          </a:xfrm>
        </p:spPr>
        <p:txBody>
          <a:bodyPr anchor="ctr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719263"/>
            <a:ext cx="5157787" cy="4470400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2400"/>
            </a:lvl1pPr>
            <a:lvl2pPr marL="685783" indent="-228594">
              <a:buFontTx/>
              <a:buBlip>
                <a:blip r:embed="rId3"/>
              </a:buBlip>
              <a:defRPr sz="2000"/>
            </a:lvl2pPr>
            <a:lvl3pPr marL="1142971" indent="-228594">
              <a:buFontTx/>
              <a:buBlip>
                <a:blip r:embed="rId3"/>
              </a:buBlip>
              <a:defRPr sz="1800"/>
            </a:lvl3pPr>
            <a:lvl4pPr marL="1600160" indent="-228594">
              <a:buFontTx/>
              <a:buBlip>
                <a:blip r:embed="rId3"/>
              </a:buBlip>
              <a:defRPr sz="1600"/>
            </a:lvl4pPr>
            <a:lvl5pPr marL="2057349" indent="-228594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1271588"/>
            <a:ext cx="5183188" cy="447675"/>
          </a:xfrm>
        </p:spPr>
        <p:txBody>
          <a:bodyPr anchor="ctr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719263"/>
            <a:ext cx="5183188" cy="4470400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2400"/>
            </a:lvl1pPr>
            <a:lvl2pPr marL="685783" indent="-228594">
              <a:buFontTx/>
              <a:buBlip>
                <a:blip r:embed="rId3"/>
              </a:buBlip>
              <a:defRPr sz="2000"/>
            </a:lvl2pPr>
            <a:lvl3pPr marL="1142971" indent="-228594">
              <a:buFontTx/>
              <a:buBlip>
                <a:blip r:embed="rId3"/>
              </a:buBlip>
              <a:defRPr sz="1800"/>
            </a:lvl3pPr>
            <a:lvl4pPr marL="1600160" indent="-228594">
              <a:buFontTx/>
              <a:buBlip>
                <a:blip r:embed="rId3"/>
              </a:buBlip>
              <a:defRPr sz="1600"/>
            </a:lvl4pPr>
            <a:lvl5pPr marL="2057349" indent="-228594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475" y="637540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Presentation Name</a:t>
            </a:r>
            <a:endParaRPr lang="en-A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6375400"/>
            <a:ext cx="557463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2871D26-40D5-4923-835B-982A64FFA8F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38200" y="561975"/>
            <a:ext cx="10515600" cy="6191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3418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85875"/>
            <a:ext cx="3360819" cy="2486025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415591" y="1285876"/>
            <a:ext cx="3360819" cy="2486024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4415591" y="3876676"/>
            <a:ext cx="3360819" cy="2272713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7992981" y="1285875"/>
            <a:ext cx="3360819" cy="2486025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7992981" y="3876676"/>
            <a:ext cx="3360819" cy="2272714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1800"/>
            </a:lvl1pPr>
            <a:lvl2pPr marL="457189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8"/>
          </p:nvPr>
        </p:nvSpPr>
        <p:spPr>
          <a:xfrm>
            <a:off x="838200" y="3876676"/>
            <a:ext cx="3360819" cy="2272714"/>
          </a:xfrm>
        </p:spPr>
        <p:txBody>
          <a:bodyPr>
            <a:normAutofit/>
          </a:bodyPr>
          <a:lstStyle>
            <a:lvl1pPr marL="228594" indent="-228594">
              <a:buFontTx/>
              <a:buBlip>
                <a:blip r:embed="rId3"/>
              </a:buBlip>
              <a:defRPr sz="18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475" y="637540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Presentation Name</a:t>
            </a:r>
            <a:endParaRPr lang="en-A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6375400"/>
            <a:ext cx="557463" cy="365125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2871D26-40D5-4923-835B-982A64FFA8F2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838200" y="561975"/>
            <a:ext cx="10515600" cy="6191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2573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7ABB-4799-4D4E-8083-EAD493D2E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00A5C-4D44-E34A-BBF1-F5162D34B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3722B-7589-2441-AE96-439DAD4DD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4C602-8840-AC44-A219-759A57CE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4753A-A4B1-D345-B120-7BDED7E5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66292-FBD7-2D48-8E34-B41DB08ED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06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52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 bwMode="hidden">
          <a:xfrm>
            <a:off x="-2" y="0"/>
            <a:ext cx="12192003" cy="6858000"/>
            <a:chOff x="-1" y="0"/>
            <a:chExt cx="12192002" cy="6858000"/>
          </a:xfrm>
        </p:grpSpPr>
        <p:cxnSp>
          <p:nvCxnSpPr>
            <p:cNvPr id="8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8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981201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981201"/>
            <a:ext cx="4572000" cy="3810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503715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03715"/>
            <a:ext cx="4572000" cy="3287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ooter Placeholder 2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6" name="Straight Connector 55"/>
          <p:cNvCxnSpPr/>
          <p:nvPr userDrawn="1"/>
        </p:nvCxnSpPr>
        <p:spPr>
          <a:xfrm>
            <a:off x="609600" y="6456496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817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 bwMode="hidden">
          <a:xfrm>
            <a:off x="-2" y="0"/>
            <a:ext cx="12192003" cy="6858000"/>
            <a:chOff x="-1" y="0"/>
            <a:chExt cx="12192002" cy="6858000"/>
          </a:xfrm>
        </p:grpSpPr>
        <p:cxnSp>
          <p:nvCxnSpPr>
            <p:cNvPr id="10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0" name="Straight Connector 59"/>
          <p:cNvCxnSpPr/>
          <p:nvPr userDrawn="1"/>
        </p:nvCxnSpPr>
        <p:spPr>
          <a:xfrm>
            <a:off x="7923091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1" name="Footer Placeholder 212"/>
          <p:cNvSpPr>
            <a:spLocks noGrp="1"/>
          </p:cNvSpPr>
          <p:nvPr>
            <p:ph type="ftr" sz="quarter" idx="11"/>
          </p:nvPr>
        </p:nvSpPr>
        <p:spPr>
          <a:xfrm>
            <a:off x="609603" y="6470912"/>
            <a:ext cx="6128031" cy="22243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cxnSp>
        <p:nvCxnSpPr>
          <p:cNvPr id="62" name="Straight Connector 61"/>
          <p:cNvCxnSpPr/>
          <p:nvPr userDrawn="1"/>
        </p:nvCxnSpPr>
        <p:spPr>
          <a:xfrm>
            <a:off x="609603" y="6456496"/>
            <a:ext cx="6128031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hidden">
          <a:xfrm>
            <a:off x="-2" y="0"/>
            <a:ext cx="12192003" cy="6858000"/>
            <a:chOff x="-1" y="0"/>
            <a:chExt cx="12192002" cy="6858000"/>
          </a:xfrm>
        </p:grpSpPr>
        <p:cxnSp>
          <p:nvCxnSpPr>
            <p:cNvPr id="9" name="Straight Connector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Rectangle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59" name="Straight Connector 58"/>
          <p:cNvCxnSpPr/>
          <p:nvPr/>
        </p:nvCxnSpPr>
        <p:spPr>
          <a:xfrm>
            <a:off x="7923091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1" name="Rectangle 60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2" name="Footer Placeholder 212"/>
          <p:cNvSpPr>
            <a:spLocks noGrp="1"/>
          </p:cNvSpPr>
          <p:nvPr>
            <p:ph type="ftr" sz="quarter" idx="11"/>
          </p:nvPr>
        </p:nvSpPr>
        <p:spPr>
          <a:xfrm>
            <a:off x="609603" y="6470912"/>
            <a:ext cx="6128031" cy="22243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cxnSp>
        <p:nvCxnSpPr>
          <p:cNvPr id="63" name="Straight Connector 62"/>
          <p:cNvCxnSpPr/>
          <p:nvPr userDrawn="1"/>
        </p:nvCxnSpPr>
        <p:spPr>
          <a:xfrm>
            <a:off x="609603" y="6456496"/>
            <a:ext cx="6128031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503857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981202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8" name="Straight Connector 147"/>
          <p:cNvCxnSpPr/>
          <p:nvPr userDrawn="1"/>
        </p:nvCxnSpPr>
        <p:spPr>
          <a:xfrm>
            <a:off x="609600" y="6456496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3" y="6470912"/>
            <a:ext cx="6128031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94041" y="6470912"/>
            <a:ext cx="965947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5312" y="6470912"/>
            <a:ext cx="918883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179384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182875" algn="l" defTabSz="91437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179384" algn="l" defTabSz="914377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566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160" indent="-179384" algn="l" defTabSz="914377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754" indent="-182875" algn="l" defTabSz="914377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7965" indent="0" algn="l" defTabSz="914377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475" y="6356351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Presentation Name</a:t>
            </a:r>
            <a:endParaRPr lang="en-A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3506" y="6356351"/>
            <a:ext cx="557463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2871D26-40D5-4923-835B-982A64FFA8F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234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support.zoom.us/hc/en-us/articles/201362153-Sharing-your-screen-content-or-second-camera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support.zoom.us/hc/en-us/articles/203395347-Screen-sharing-a-PowerPoint-presentation'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upport.zoom.us/hc/en-us/articles/201362643-Sharing-Computer-Sound-During-Screen-Sharing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175761" y="960307"/>
            <a:ext cx="7646454" cy="3383280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NATIONAL CONFERNECE 2020</a:t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AU" sz="3200" b="0" dirty="0">
                <a:solidFill>
                  <a:srgbClr val="0070C0"/>
                </a:solidFill>
              </a:rPr>
              <a:t>Presenting with Zoom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835766" y="5784583"/>
            <a:ext cx="6559728" cy="880621"/>
          </a:xfrm>
        </p:spPr>
        <p:txBody>
          <a:bodyPr>
            <a:normAutofit/>
          </a:bodyPr>
          <a:lstStyle/>
          <a:p>
            <a:r>
              <a:rPr lang="en-US" dirty="0"/>
              <a:t>Presented by: Miriam Bennett </a:t>
            </a:r>
          </a:p>
        </p:txBody>
      </p:sp>
    </p:spTree>
    <p:extLst>
      <p:ext uri="{BB962C8B-B14F-4D97-AF65-F5344CB8AC3E}">
        <p14:creationId xmlns:p14="http://schemas.microsoft.com/office/powerpoint/2010/main" val="39926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Hosting &amp; Managing windows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Tips for hosting:</a:t>
            </a:r>
          </a:p>
          <a:p>
            <a:pPr lvl="1"/>
            <a:r>
              <a:rPr lang="en-US" sz="2400" dirty="0"/>
              <a:t>Use 2 screen if you can</a:t>
            </a:r>
          </a:p>
          <a:p>
            <a:pPr lvl="1"/>
            <a:r>
              <a:rPr lang="en-US" sz="2400" dirty="0"/>
              <a:t>Clean your desktop</a:t>
            </a:r>
          </a:p>
          <a:p>
            <a:pPr lvl="1"/>
            <a:r>
              <a:rPr lang="en-US" sz="2400" dirty="0"/>
              <a:t>Open anything you want to share (video, audio, webpages) before the session starts</a:t>
            </a:r>
          </a:p>
          <a:p>
            <a:pPr lvl="1"/>
            <a:r>
              <a:rPr lang="en-US" sz="2400" dirty="0"/>
              <a:t>Close all unnecessary applications windows</a:t>
            </a:r>
          </a:p>
          <a:p>
            <a:pPr lvl="1"/>
            <a:r>
              <a:rPr lang="en-US" sz="2400" dirty="0"/>
              <a:t>Put your phone on silent and close the door</a:t>
            </a:r>
          </a:p>
          <a:p>
            <a:pPr lvl="1"/>
            <a:r>
              <a:rPr lang="en-US" sz="2400" dirty="0"/>
              <a:t>Join 10 minutes early to set up</a:t>
            </a:r>
          </a:p>
          <a:p>
            <a:pPr lvl="1"/>
            <a:r>
              <a:rPr lang="en-US" sz="2400" dirty="0"/>
              <a:t>Audio is really important! External microphones are generally better than internal ones. Options: headset, Bluetooth mic, apple earbuds, desktop mic</a:t>
            </a:r>
          </a:p>
          <a:p>
            <a:pPr marL="0" indent="0">
              <a:buNone/>
            </a:pPr>
            <a:endParaRPr lang="en-US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1D26-40D5-4923-835B-982A64FFA8F2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093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D2B2-8D25-4643-8FAC-809A250F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93" y="468400"/>
            <a:ext cx="9961608" cy="1609344"/>
          </a:xfrm>
        </p:spPr>
        <p:txBody>
          <a:bodyPr/>
          <a:lstStyle/>
          <a:p>
            <a:r>
              <a:rPr lang="en-US" dirty="0">
                <a:cs typeface="Arial"/>
              </a:rPr>
              <a:t>Keyboard shortcuts are your friend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07637" y="1581451"/>
          <a:ext cx="10557086" cy="4664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764">
                  <a:extLst>
                    <a:ext uri="{9D8B030D-6E8A-4147-A177-3AD203B41FA5}">
                      <a16:colId xmlns:a16="http://schemas.microsoft.com/office/drawing/2014/main" val="748272754"/>
                    </a:ext>
                  </a:extLst>
                </a:gridCol>
                <a:gridCol w="1479394">
                  <a:extLst>
                    <a:ext uri="{9D8B030D-6E8A-4147-A177-3AD203B41FA5}">
                      <a16:colId xmlns:a16="http://schemas.microsoft.com/office/drawing/2014/main" val="805410748"/>
                    </a:ext>
                  </a:extLst>
                </a:gridCol>
                <a:gridCol w="7591928">
                  <a:extLst>
                    <a:ext uri="{9D8B030D-6E8A-4147-A177-3AD203B41FA5}">
                      <a16:colId xmlns:a16="http://schemas.microsoft.com/office/drawing/2014/main" val="1578887914"/>
                    </a:ext>
                  </a:extLst>
                </a:gridCol>
              </a:tblGrid>
              <a:tr h="438263">
                <a:tc>
                  <a:txBody>
                    <a:bodyPr/>
                    <a:lstStyle/>
                    <a:p>
                      <a:r>
                        <a:rPr lang="en-US" dirty="0"/>
                        <a:t>Mac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Function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958002"/>
                  </a:ext>
                </a:extLst>
              </a:tr>
              <a:tr h="673785">
                <a:tc>
                  <a:txBody>
                    <a:bodyPr/>
                    <a:lstStyle/>
                    <a:p>
                      <a:r>
                        <a:rPr lang="en-US" dirty="0"/>
                        <a:t>Command + Tab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Alt + Tab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Switch</a:t>
                      </a:r>
                      <a:r>
                        <a:rPr lang="en-US" baseline="0" dirty="0"/>
                        <a:t> between application windows on your computers (bring Zoom forward or back)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653384"/>
                  </a:ext>
                </a:extLst>
              </a:tr>
              <a:tr h="673785">
                <a:tc>
                  <a:txBody>
                    <a:bodyPr/>
                    <a:lstStyle/>
                    <a:p>
                      <a:r>
                        <a:rPr lang="en-US" dirty="0"/>
                        <a:t>Space bar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Space bar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Temporarily unmute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683631"/>
                  </a:ext>
                </a:extLst>
              </a:tr>
              <a:tr h="444311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F6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Navigate among Zoom popup windows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423522"/>
                  </a:ext>
                </a:extLst>
              </a:tr>
              <a:tr h="673785">
                <a:tc>
                  <a:txBody>
                    <a:bodyPr/>
                    <a:lstStyle/>
                    <a:p>
                      <a:r>
                        <a:rPr lang="en-US" dirty="0"/>
                        <a:t>Command + Shift + H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Alt + H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effectLst/>
                        </a:rPr>
                        <a:t>Display/hide in-meeting chat panel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007008"/>
                  </a:ext>
                </a:extLst>
              </a:tr>
              <a:tr h="673785">
                <a:tc>
                  <a:txBody>
                    <a:bodyPr/>
                    <a:lstStyle/>
                    <a:p>
                      <a:r>
                        <a:rPr lang="en-US" dirty="0"/>
                        <a:t>Command + Shift +</a:t>
                      </a:r>
                      <a:r>
                        <a:rPr lang="en-US" baseline="0" dirty="0"/>
                        <a:t> U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effectLst/>
                        </a:rPr>
                        <a:t>Alt + U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effectLst/>
                        </a:rPr>
                        <a:t>Display/hide participants panel</a:t>
                      </a:r>
                    </a:p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14974"/>
                  </a:ext>
                </a:extLst>
              </a:tr>
              <a:tr h="446539">
                <a:tc>
                  <a:txBody>
                    <a:bodyPr/>
                    <a:lstStyle/>
                    <a:p>
                      <a:r>
                        <a:rPr lang="en-US" dirty="0"/>
                        <a:t>Option + 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Alt + 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Raise/Lower hand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847548"/>
                  </a:ext>
                </a:extLst>
              </a:tr>
              <a:tr h="446539">
                <a:tc>
                  <a:txBody>
                    <a:bodyPr/>
                    <a:lstStyle/>
                    <a:p>
                      <a:r>
                        <a:rPr lang="en-US" dirty="0"/>
                        <a:t>Command + Shift + 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Alt + 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Start/Stop </a:t>
                      </a:r>
                      <a:r>
                        <a:rPr lang="en-US" dirty="0" err="1"/>
                        <a:t>screenshare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53560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1D26-40D5-4923-835B-982A64FFA8F2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5302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5 – Play time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266825"/>
            <a:ext cx="4901588" cy="49101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In breakout rooms take turns to: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Share a screen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/>
                <a:cs typeface="Arial"/>
              </a:rPr>
              <a:t>Share a </a:t>
            </a:r>
            <a:r>
              <a:rPr lang="en-US" err="1">
                <a:latin typeface="Arial"/>
                <a:cs typeface="Arial"/>
              </a:rPr>
              <a:t>ppt</a:t>
            </a:r>
            <a:r>
              <a:rPr lang="en-US" dirty="0">
                <a:latin typeface="Arial"/>
                <a:cs typeface="Arial"/>
              </a:rPr>
              <a:t> in </a:t>
            </a:r>
            <a:r>
              <a:rPr lang="en-US" i="1" dirty="0">
                <a:latin typeface="Arial"/>
                <a:cs typeface="Arial"/>
              </a:rPr>
              <a:t>presenter mode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Share a video with sound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Share the whiteboard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Share a file in the chat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  <a:hlinkClick r:id="rId2"/>
              </a:rPr>
              <a:t>Help guide screen sharing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1D26-40D5-4923-835B-982A64FFA8F2}" type="slidenum">
              <a:rPr lang="en-AU" smtClean="0"/>
              <a:pPr/>
              <a:t>12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6457"/>
            <a:ext cx="5677992" cy="393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3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share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66825"/>
            <a:ext cx="4338099" cy="4910138"/>
          </a:xfrm>
        </p:spPr>
        <p:txBody>
          <a:bodyPr>
            <a:normAutofit/>
          </a:bodyPr>
          <a:lstStyle/>
          <a:p>
            <a:r>
              <a:rPr lang="en-US" b="0" dirty="0"/>
              <a:t>You can share one application (e.g. word or </a:t>
            </a:r>
            <a:r>
              <a:rPr lang="en-US" b="0" dirty="0" err="1"/>
              <a:t>ppt</a:t>
            </a:r>
            <a:r>
              <a:rPr lang="en-US" b="0" dirty="0"/>
              <a:t>) or a whole screen</a:t>
            </a:r>
          </a:p>
          <a:p>
            <a:r>
              <a:rPr lang="en-US" b="0" dirty="0"/>
              <a:t>The green line indicates which screen you are sharing</a:t>
            </a:r>
          </a:p>
          <a:p>
            <a:r>
              <a:rPr lang="en-US" b="0" dirty="0"/>
              <a:t>Stop Share is at the top of the screen you are sharing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7988" y="6070337"/>
            <a:ext cx="11775675" cy="610125"/>
            <a:chOff x="208162" y="5318459"/>
            <a:chExt cx="11775675" cy="6101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62" y="5333741"/>
              <a:ext cx="11775675" cy="59484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77918" y="5318459"/>
              <a:ext cx="1311008" cy="59484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360736"/>
            <a:ext cx="3740710" cy="1345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4" y="1181100"/>
            <a:ext cx="6216970" cy="38736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510254" y="5263763"/>
            <a:ext cx="609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Help guide screen sharing a </a:t>
            </a:r>
            <a:r>
              <a:rPr lang="en-US" dirty="0" err="1">
                <a:hlinkClick r:id="rId5"/>
              </a:rPr>
              <a:t>ppt</a:t>
            </a:r>
            <a:endParaRPr lang="en-AU" dirty="0"/>
          </a:p>
          <a:p>
            <a:endParaRPr lang="en-AU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1D26-40D5-4923-835B-982A64FFA8F2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91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video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225" y="1968854"/>
            <a:ext cx="3662326" cy="4050792"/>
          </a:xfrm>
        </p:spPr>
        <p:txBody>
          <a:bodyPr>
            <a:normAutofit fontScale="92500"/>
          </a:bodyPr>
          <a:lstStyle/>
          <a:p>
            <a:r>
              <a:rPr lang="en-US" dirty="0"/>
              <a:t>To share video:</a:t>
            </a:r>
          </a:p>
          <a:p>
            <a:pPr marL="731520" lvl="1" indent="-457200">
              <a:buFont typeface="+mj-lt"/>
              <a:buAutoNum type="arabicPeriod"/>
            </a:pPr>
            <a:endParaRPr lang="en-US" dirty="0"/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b="1" dirty="0"/>
              <a:t>Share Screen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Select </a:t>
            </a:r>
            <a:r>
              <a:rPr lang="en-US" b="1" dirty="0"/>
              <a:t>application</a:t>
            </a:r>
            <a:r>
              <a:rPr lang="en-US" dirty="0"/>
              <a:t> or </a:t>
            </a:r>
            <a:r>
              <a:rPr lang="en-US" b="1" dirty="0"/>
              <a:t>Screen</a:t>
            </a:r>
            <a:r>
              <a:rPr lang="en-US" dirty="0"/>
              <a:t> (e.g. </a:t>
            </a:r>
            <a:r>
              <a:rPr lang="en-US" dirty="0" err="1"/>
              <a:t>youtube</a:t>
            </a:r>
            <a:r>
              <a:rPr lang="en-US" dirty="0"/>
              <a:t> video or </a:t>
            </a:r>
            <a:r>
              <a:rPr lang="en-US" dirty="0" err="1"/>
              <a:t>imovie</a:t>
            </a:r>
            <a:r>
              <a:rPr lang="en-US" dirty="0"/>
              <a:t>)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b="1" dirty="0"/>
              <a:t>Share computer sound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b="1" dirty="0"/>
              <a:t>Optimize Screen Sharing for Video Clip</a:t>
            </a:r>
          </a:p>
          <a:p>
            <a:pPr marL="274320" lvl="1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Sharing computer sound Zoom support guide</a:t>
            </a:r>
            <a:endParaRPr lang="en-US" dirty="0"/>
          </a:p>
          <a:p>
            <a:pPr marL="731520" lvl="1" indent="-457200">
              <a:buFont typeface="+mj-lt"/>
              <a:buAutoNum type="arabicPeriod"/>
            </a:pPr>
            <a:endParaRPr lang="en-US" dirty="0"/>
          </a:p>
          <a:p>
            <a:pPr marL="274320" lvl="1" indent="0">
              <a:buNone/>
            </a:pP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71D26-40D5-4923-835B-982A64FFA8F2}" type="slidenum">
              <a:rPr kumimoji="0" lang="en-A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525" y="1968854"/>
            <a:ext cx="6216970" cy="38736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134266" y="742761"/>
            <a:ext cx="5442399" cy="4081799"/>
            <a:chOff x="7393211" y="1471044"/>
            <a:chExt cx="5442399" cy="4081799"/>
          </a:xfrm>
        </p:grpSpPr>
        <p:pic>
          <p:nvPicPr>
            <p:cNvPr id="8" name="Picture 7" descr="Post It Note by MrNamelessIT on DeviantAr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211" y="1471044"/>
              <a:ext cx="5442399" cy="40817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694258" y="2945501"/>
              <a:ext cx="776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2.</a:t>
              </a:r>
              <a:endParaRPr lang="en-A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35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Audio only and Portion of Screen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224" y="1968854"/>
            <a:ext cx="4482468" cy="40507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share music only:</a:t>
            </a:r>
          </a:p>
          <a:p>
            <a:pPr marL="731520" lvl="1" indent="-457200">
              <a:buFont typeface="+mj-lt"/>
              <a:buAutoNum type="arabicPeriod"/>
            </a:pPr>
            <a:endParaRPr lang="en-US" dirty="0"/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b="1" dirty="0"/>
              <a:t>Share Screen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b="1" dirty="0"/>
              <a:t>Advanced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Select </a:t>
            </a:r>
            <a:r>
              <a:rPr lang="en-US" b="1" dirty="0"/>
              <a:t>Music or Computer Sound Only  </a:t>
            </a:r>
          </a:p>
          <a:p>
            <a:pPr marL="0" indent="0">
              <a:buNone/>
            </a:pPr>
            <a:r>
              <a:rPr lang="en-US" sz="1900" dirty="0"/>
              <a:t>Note: you can still speak over the top but may need to adjust the volume of your mic in audio settings in the meeting.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100" dirty="0"/>
              <a:t>Select Portion of Screen if you only have one monitor and want to share part of it only</a:t>
            </a:r>
            <a:r>
              <a:rPr lang="en-US" sz="2200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71D26-40D5-4923-835B-982A64FFA8F2}" type="slidenum">
              <a:rPr kumimoji="0" lang="en-A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49" y="2054225"/>
            <a:ext cx="6229670" cy="38800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2593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rooms</a:t>
            </a:r>
            <a:endParaRPr lang="en-AU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/>
          <a:stretch/>
        </p:blipFill>
        <p:spPr>
          <a:xfrm>
            <a:off x="7332645" y="1279006"/>
            <a:ext cx="4307594" cy="4100463"/>
          </a:xfrm>
          <a:ln w="38100"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299005" y="5620586"/>
            <a:ext cx="11775675" cy="594843"/>
            <a:chOff x="287988" y="5383917"/>
            <a:chExt cx="11775675" cy="5948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88" y="5383917"/>
              <a:ext cx="11775675" cy="5948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438920" y="5409282"/>
              <a:ext cx="1189822" cy="569478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838199" y="1345247"/>
            <a:ext cx="6080393" cy="40507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82869">
              <a:buNone/>
            </a:pPr>
            <a:r>
              <a:rPr lang="en-US" dirty="0"/>
              <a:t>Very simple to use and effective!</a:t>
            </a:r>
          </a:p>
          <a:p>
            <a:pPr marL="274320" lvl="1" indent="0">
              <a:buNone/>
            </a:pPr>
            <a:endParaRPr lang="en-US" dirty="0"/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Assign automatically, manually or participants choose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Groups are remembered or you can recreate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Hosts and co-hosts can move between rooms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Set a time limit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Broadcast a message to all</a:t>
            </a:r>
          </a:p>
          <a:p>
            <a:pPr marL="731520" lvl="1" indent="-457200">
              <a:buFont typeface="+mj-lt"/>
              <a:buAutoNum type="arabicPeriod"/>
            </a:pPr>
            <a:endParaRPr lang="en-US" dirty="0"/>
          </a:p>
          <a:p>
            <a:pPr marL="0" indent="-182869">
              <a:buNone/>
            </a:pPr>
            <a:r>
              <a:rPr lang="en-US" dirty="0"/>
              <a:t>Remember to share instructions before participants leave the main room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134266" y="742761"/>
            <a:ext cx="5442399" cy="4081799"/>
            <a:chOff x="7393211" y="1471044"/>
            <a:chExt cx="5442399" cy="4081799"/>
          </a:xfrm>
        </p:grpSpPr>
        <p:pic>
          <p:nvPicPr>
            <p:cNvPr id="12" name="Picture 11" descr="Post It Note by MrNamelessIT on DeviantAr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211" y="1471044"/>
              <a:ext cx="5442399" cy="408179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694258" y="2945501"/>
              <a:ext cx="776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3.</a:t>
              </a:r>
              <a:endParaRPr lang="en-AU" b="1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1D26-40D5-4923-835B-982A64FFA8F2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92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5 – Play time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266825"/>
            <a:ext cx="4901588" cy="49101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breakout rooms take turns to: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Share a screen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Share a </a:t>
            </a:r>
            <a:r>
              <a:rPr lang="en-US" dirty="0" err="1"/>
              <a:t>ppt</a:t>
            </a:r>
            <a:r>
              <a:rPr lang="en-US" dirty="0"/>
              <a:t> in </a:t>
            </a:r>
            <a:r>
              <a:rPr lang="en-US" i="1" dirty="0"/>
              <a:t>presenter mode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Share a video with sound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Share the whiteboard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Share a file in the chat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1D26-40D5-4923-835B-982A64FFA8F2}" type="slidenum">
              <a:rPr lang="en-AU" smtClean="0"/>
              <a:pPr/>
              <a:t>17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6457"/>
            <a:ext cx="5677992" cy="393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80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endParaRPr lang="en-A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456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2189624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77" y="0"/>
            <a:ext cx="979714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996" y="768743"/>
            <a:ext cx="313161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Today: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Do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Ask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Discuss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Practice</a:t>
            </a:r>
          </a:p>
          <a:p>
            <a:pPr lvl="1"/>
            <a:endParaRPr lang="en-US" sz="2400" b="1" dirty="0">
              <a:solidFill>
                <a:schemeClr val="bg1"/>
              </a:solidFill>
            </a:endParaRPr>
          </a:p>
          <a:p>
            <a:pPr lvl="1"/>
            <a:r>
              <a:rPr lang="en-US" sz="2400" b="1" i="1" dirty="0">
                <a:solidFill>
                  <a:schemeClr val="bg1"/>
                </a:solidFill>
              </a:rPr>
              <a:t>but…</a:t>
            </a:r>
          </a:p>
          <a:p>
            <a:pPr lvl="1"/>
            <a:endParaRPr lang="en-US" sz="2400" b="1" i="1" dirty="0">
              <a:solidFill>
                <a:schemeClr val="bg1"/>
              </a:solidFill>
            </a:endParaRP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Practice 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as 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</a:rPr>
              <a:t>Host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AU" sz="20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ACFEC-CD21-9D4F-A029-EE1B65A60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1 – About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2AE5C-05B1-5342-9204-853FAC2D1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357" y="1600721"/>
            <a:ext cx="11292840" cy="4351338"/>
          </a:xfrm>
        </p:spPr>
        <p:txBody>
          <a:bodyPr/>
          <a:lstStyle/>
          <a:p>
            <a:pPr marL="0" indent="0">
              <a:buNone/>
            </a:pPr>
            <a:r>
              <a:rPr lang="en-US" b="0" dirty="0"/>
              <a:t>How are you feeling about presenting at a virtual conference? </a:t>
            </a:r>
          </a:p>
          <a:p>
            <a:pPr marL="0" indent="0">
              <a:buNone/>
            </a:pPr>
            <a:r>
              <a:rPr lang="en-US" b="0" dirty="0"/>
              <a:t>Tell me with </a:t>
            </a:r>
            <a:r>
              <a:rPr lang="en-US" dirty="0"/>
              <a:t>Reactions</a:t>
            </a:r>
            <a:r>
              <a:rPr lang="en-US" b="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4900" y="3776390"/>
            <a:ext cx="65730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to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window and choose,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yes, no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Raise Hand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Or use the ‘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’ icon at the bottom to select an icon.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12092" y="2237136"/>
            <a:ext cx="8076949" cy="1404561"/>
            <a:chOff x="1043197" y="3486630"/>
            <a:chExt cx="9184900" cy="1556665"/>
          </a:xfrm>
        </p:grpSpPr>
        <p:grpSp>
          <p:nvGrpSpPr>
            <p:cNvPr id="10" name="Group 9"/>
            <p:cNvGrpSpPr/>
            <p:nvPr/>
          </p:nvGrpSpPr>
          <p:grpSpPr>
            <a:xfrm>
              <a:off x="1043197" y="4319207"/>
              <a:ext cx="9184900" cy="724088"/>
              <a:chOff x="1570181" y="5325729"/>
              <a:chExt cx="9184900" cy="72408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0181" y="5325729"/>
                <a:ext cx="9184900" cy="724088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7850908" y="5369119"/>
                <a:ext cx="1043710" cy="65299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35" t="13984"/>
            <a:stretch/>
          </p:blipFill>
          <p:spPr>
            <a:xfrm>
              <a:off x="7403192" y="3486630"/>
              <a:ext cx="885174" cy="7639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665551" y="4442518"/>
            <a:ext cx="7432315" cy="1929162"/>
            <a:chOff x="1066066" y="1272869"/>
            <a:chExt cx="7085814" cy="188956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FD794B-088C-6340-B4DA-5AEC9F579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42" t="24956" r="3810" b="8148"/>
            <a:stretch/>
          </p:blipFill>
          <p:spPr>
            <a:xfrm>
              <a:off x="1066066" y="2365845"/>
              <a:ext cx="6652379" cy="79659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b="7544"/>
            <a:stretch/>
          </p:blipFill>
          <p:spPr>
            <a:xfrm>
              <a:off x="5096436" y="1272869"/>
              <a:ext cx="3055444" cy="1007251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1D26-40D5-4923-835B-982A64FFA8F2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644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D2B2-8D25-4643-8FAC-809A250F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Activity 2 – Using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F825B-2E5A-994B-8471-2CA6C4CD7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4379"/>
            <a:ext cx="10515600" cy="4053234"/>
          </a:xfrm>
        </p:spPr>
        <p:txBody>
          <a:bodyPr>
            <a:normAutofit/>
          </a:bodyPr>
          <a:lstStyle/>
          <a:p>
            <a:r>
              <a:rPr lang="en-US" dirty="0"/>
              <a:t>What questions do you have that you would like answered in this session? </a:t>
            </a:r>
          </a:p>
          <a:p>
            <a:r>
              <a:rPr lang="en-US" dirty="0"/>
              <a:t>Ask a question in the chat.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Presenting and monitoring the chatroom at the same time will be challenging.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Select Chat (</a:t>
            </a:r>
            <a:r>
              <a:rPr lang="en-US" dirty="0" err="1"/>
              <a:t>Alt+H</a:t>
            </a:r>
            <a:r>
              <a:rPr lang="en-US" dirty="0"/>
              <a:t>) to have text chats and Participants (</a:t>
            </a:r>
            <a:r>
              <a:rPr lang="en-US" dirty="0" err="1"/>
              <a:t>Alt+U</a:t>
            </a:r>
            <a:r>
              <a:rPr lang="en-US" dirty="0"/>
              <a:t>) to see who else is in the room and access icons to communicate.</a:t>
            </a:r>
          </a:p>
        </p:txBody>
      </p:sp>
      <p:pic>
        <p:nvPicPr>
          <p:cNvPr id="6" name="Google Shape;1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471044"/>
            <a:ext cx="9144001" cy="773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7393211" y="1471044"/>
            <a:ext cx="5442399" cy="4081799"/>
            <a:chOff x="7393211" y="1471044"/>
            <a:chExt cx="5442399" cy="4081799"/>
          </a:xfrm>
        </p:grpSpPr>
        <p:pic>
          <p:nvPicPr>
            <p:cNvPr id="4" name="Picture 3" descr="Post It Note by MrNamelessIT on DeviantAr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3211" y="1471044"/>
              <a:ext cx="5442399" cy="40817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694258" y="2945501"/>
              <a:ext cx="776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1.</a:t>
              </a:r>
              <a:endParaRPr lang="en-AU" b="1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1D26-40D5-4923-835B-982A64FFA8F2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536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>
            <a:spLocks noGrp="1"/>
          </p:cNvSpPr>
          <p:nvPr>
            <p:ph type="body" idx="1"/>
          </p:nvPr>
        </p:nvSpPr>
        <p:spPr>
          <a:xfrm>
            <a:off x="1793325" y="1058174"/>
            <a:ext cx="8676900" cy="53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sz="3600"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0" name="Google Shape;2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156" y="955222"/>
            <a:ext cx="11161688" cy="57542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8F1CB-9859-4917-BBBC-7E0C2DE605A7}"/>
              </a:ext>
            </a:extLst>
          </p:cNvPr>
          <p:cNvSpPr txBox="1"/>
          <p:nvPr/>
        </p:nvSpPr>
        <p:spPr>
          <a:xfrm>
            <a:off x="681318" y="233082"/>
            <a:ext cx="66518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Activity 3   Where are you from?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648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>
            <a:spLocks noGrp="1"/>
          </p:cNvSpPr>
          <p:nvPr>
            <p:ph type="body" idx="1"/>
          </p:nvPr>
        </p:nvSpPr>
        <p:spPr>
          <a:xfrm>
            <a:off x="1793325" y="1058174"/>
            <a:ext cx="8676900" cy="53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sz="3600"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buNone/>
            </a:pP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0" name="Google Shape;2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156" y="955222"/>
            <a:ext cx="11161688" cy="57542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58F1CB-9859-4917-BBBC-7E0C2DE605A7}"/>
              </a:ext>
            </a:extLst>
          </p:cNvPr>
          <p:cNvSpPr txBox="1"/>
          <p:nvPr/>
        </p:nvSpPr>
        <p:spPr>
          <a:xfrm>
            <a:off x="681318" y="233082"/>
            <a:ext cx="85881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Activity 2   Where are your grandparents from?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326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60AC-346C-914C-B33A-2D25BFEE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Activity 4 Whiteboard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732F2-1078-8E48-B3E6-3747FC397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Use the whiteboard annotation tools to add a text word or a draw an image representation of how you’re feeling about presenting at a virtual conference.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Or just have a scribble.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1D26-40D5-4923-835B-982A64FFA8F2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2747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Managing screens, screen share and breakout rooms</a:t>
            </a: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77" y="2332357"/>
            <a:ext cx="6320623" cy="3453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64" r="9449" b="2313"/>
          <a:stretch/>
        </p:blipFill>
        <p:spPr>
          <a:xfrm>
            <a:off x="0" y="2330506"/>
            <a:ext cx="5891002" cy="345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8101"/>
      </p:ext>
    </p:extLst>
  </p:cSld>
  <p:clrMapOvr>
    <a:masterClrMapping/>
  </p:clrMapOvr>
</p:sld>
</file>

<file path=ppt/theme/theme1.xml><?xml version="1.0" encoding="utf-8"?>
<a:theme xmlns:a="http://schemas.openxmlformats.org/drawingml/2006/main" name="Diamond Grid 16x9">
  <a:themeElements>
    <a:clrScheme name="Custom 1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1A5473"/>
      </a:accent1>
      <a:accent2>
        <a:srgbClr val="B0BFCB"/>
      </a:accent2>
      <a:accent3>
        <a:srgbClr val="4F91A1"/>
      </a:accent3>
      <a:accent4>
        <a:srgbClr val="F0BA34"/>
      </a:accent4>
      <a:accent5>
        <a:srgbClr val="003A5D"/>
      </a:accent5>
      <a:accent6>
        <a:srgbClr val="50758F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E2C990E-2D22-4D62-B21D-9C2ACE24AEEB}" vid="{94F34EC5-EAEB-465D-847E-CD895A327C51}"/>
    </a:ext>
  </a:extLst>
</a:theme>
</file>

<file path=ppt/theme/theme2.xml><?xml version="1.0" encoding="utf-8"?>
<a:theme xmlns:a="http://schemas.openxmlformats.org/drawingml/2006/main" name="2019 VU Them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BC5F2"/>
      </a:accent1>
      <a:accent2>
        <a:srgbClr val="1E1847"/>
      </a:accent2>
      <a:accent3>
        <a:srgbClr val="EC6558"/>
      </a:accent3>
      <a:accent4>
        <a:srgbClr val="FDD782"/>
      </a:accent4>
      <a:accent5>
        <a:srgbClr val="EDEDED"/>
      </a:accent5>
      <a:accent6>
        <a:srgbClr val="000000"/>
      </a:accent6>
      <a:hlink>
        <a:srgbClr val="0070C0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5F1AB1AB5D214D9624100458A0887E" ma:contentTypeVersion="13" ma:contentTypeDescription="Create a new document." ma:contentTypeScope="" ma:versionID="ca356cd2f3b97958b86eb96ea83daeb6">
  <xsd:schema xmlns:xsd="http://www.w3.org/2001/XMLSchema" xmlns:xs="http://www.w3.org/2001/XMLSchema" xmlns:p="http://schemas.microsoft.com/office/2006/metadata/properties" xmlns:ns3="ae7bf3d6-f120-4b9c-998a-3ea54fab7540" xmlns:ns4="631627b9-1e40-44c6-867f-39307b73531c" targetNamespace="http://schemas.microsoft.com/office/2006/metadata/properties" ma:root="true" ma:fieldsID="0b52bb7de5561aed44e67134b1f124f6" ns3:_="" ns4:_="">
    <xsd:import namespace="ae7bf3d6-f120-4b9c-998a-3ea54fab7540"/>
    <xsd:import namespace="631627b9-1e40-44c6-867f-39307b7353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bf3d6-f120-4b9c-998a-3ea54fab75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627b9-1e40-44c6-867f-39307b7353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176775-9143-42D1-8E83-4E7674D66A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D96C38-2464-4A1A-A780-9CD8A9EDC6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7bf3d6-f120-4b9c-998a-3ea54fab7540"/>
    <ds:schemaRef ds:uri="631627b9-1e40-44c6-867f-39307b7353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FB7D52-AFEB-47A4-B997-C37B68C7429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31627b9-1e40-44c6-867f-39307b73531c"/>
    <ds:schemaRef ds:uri="ae7bf3d6-f120-4b9c-998a-3ea54fab754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AVID template_16-9_v1</Template>
  <TotalTime>2978</TotalTime>
  <Words>674</Words>
  <Application>Microsoft Office PowerPoint</Application>
  <PresentationFormat>Widescreen</PresentationFormat>
  <Paragraphs>159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Diamond Grid 16x9</vt:lpstr>
      <vt:lpstr>2019 VU Theme</vt:lpstr>
      <vt:lpstr>NATIONAL CONFERNECE 2020  Presenting with Zoom</vt:lpstr>
      <vt:lpstr>PowerPoint Presentation</vt:lpstr>
      <vt:lpstr>PowerPoint Presentation</vt:lpstr>
      <vt:lpstr>Activity 1 – About you</vt:lpstr>
      <vt:lpstr>Activity 2 – Using chat</vt:lpstr>
      <vt:lpstr>PowerPoint Presentation</vt:lpstr>
      <vt:lpstr>PowerPoint Presentation</vt:lpstr>
      <vt:lpstr>Activity 4 Whiteboard</vt:lpstr>
      <vt:lpstr>Managing screens, screen share and breakout rooms</vt:lpstr>
      <vt:lpstr>Hosting &amp; Managing windows</vt:lpstr>
      <vt:lpstr>Keyboard shortcuts are your friend</vt:lpstr>
      <vt:lpstr>Activity 5 – Play time</vt:lpstr>
      <vt:lpstr>Screen share</vt:lpstr>
      <vt:lpstr>Sharing video</vt:lpstr>
      <vt:lpstr>Sharing Audio only and Portion of Screen</vt:lpstr>
      <vt:lpstr>Breakout rooms</vt:lpstr>
      <vt:lpstr>Activity 5 – Play time</vt:lpstr>
      <vt:lpstr>Questions?</vt:lpstr>
    </vt:vector>
  </TitlesOfParts>
  <Company>Victoria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Rannah Scamporlino</dc:creator>
  <cp:lastModifiedBy>Catherine Palmer</cp:lastModifiedBy>
  <cp:revision>137</cp:revision>
  <cp:lastPrinted>2019-12-18T05:06:14Z</cp:lastPrinted>
  <dcterms:created xsi:type="dcterms:W3CDTF">2019-12-06T00:34:39Z</dcterms:created>
  <dcterms:modified xsi:type="dcterms:W3CDTF">2020-11-13T01:36:21Z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0x010100B05F1AB1AB5D214D9624100458A0887E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